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9" r:id="rId7"/>
    <p:sldId id="260" r:id="rId8"/>
    <p:sldId id="279" r:id="rId9"/>
    <p:sldId id="263" r:id="rId10"/>
    <p:sldId id="280" r:id="rId11"/>
    <p:sldId id="281" r:id="rId12"/>
    <p:sldId id="282" r:id="rId13"/>
    <p:sldId id="283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9" autoAdjust="0"/>
    <p:restoredTop sz="94641" autoAdjust="0"/>
  </p:normalViewPr>
  <p:slideViewPr>
    <p:cSldViewPr snapToGrid="0">
      <p:cViewPr>
        <p:scale>
          <a:sx n="75" d="100"/>
          <a:sy n="75" d="100"/>
        </p:scale>
        <p:origin x="43" y="6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8/17/2025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8/17/2025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70812" y="2433319"/>
            <a:ext cx="8082844" cy="339247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Streamline HR Management Tool​</a:t>
            </a:r>
          </a:p>
          <a:p>
            <a:endParaRPr lang="en-US" sz="9600" dirty="0"/>
          </a:p>
          <a:p>
            <a:endParaRPr lang="en-US" sz="9600" dirty="0"/>
          </a:p>
          <a:p>
            <a:r>
              <a:rPr lang="en-US" sz="9600" dirty="0"/>
              <a:t>TEAM</a:t>
            </a:r>
          </a:p>
          <a:p>
            <a:r>
              <a:rPr lang="en-US" sz="9600" dirty="0"/>
              <a:t>Prioty Hossain      ID:242-35-276</a:t>
            </a:r>
          </a:p>
          <a:p>
            <a:r>
              <a:rPr lang="en-US" sz="9600" dirty="0"/>
              <a:t>Jannatul </a:t>
            </a:r>
            <a:r>
              <a:rPr lang="en-US" sz="9600" dirty="0" err="1"/>
              <a:t>Fardous</a:t>
            </a:r>
            <a:r>
              <a:rPr lang="en-US" sz="9600" dirty="0"/>
              <a:t>  ID:242-35-156</a:t>
            </a:r>
          </a:p>
          <a:p>
            <a:r>
              <a:rPr lang="en-US" sz="9600" dirty="0" err="1"/>
              <a:t>Rusafi</a:t>
            </a:r>
            <a:r>
              <a:rPr lang="en-US" sz="9600" dirty="0"/>
              <a:t> Bin Rowshan ID:242-35-520</a:t>
            </a:r>
          </a:p>
          <a:p>
            <a:endParaRPr lang="en-US" sz="9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092447D-9ABD-5C58-314E-687950F47D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7645" y="4353637"/>
            <a:ext cx="6578035" cy="22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br>
              <a:rPr lang="en-US" sz="900" dirty="0"/>
            </a:br>
            <a:endParaRPr kumimoji="0" lang="en-US" altLang="en-US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D063B-14DF-C7B7-1D65-369210AD95A7}"/>
              </a:ext>
            </a:extLst>
          </p:cNvPr>
          <p:cNvSpPr txBox="1"/>
          <p:nvPr/>
        </p:nvSpPr>
        <p:spPr>
          <a:xfrm>
            <a:off x="936978" y="1531244"/>
            <a:ext cx="80828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EMPLOYEE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CEDE3-CD31-452A-6467-4772F631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397BE-1E8D-949F-9A8F-8A29E435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0158-8EDE-D2F9-C788-06285E14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CD1775-F6ED-4C40-557A-7D2A9C10B9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30646" y="2113915"/>
            <a:ext cx="8035836" cy="3162808"/>
          </a:xfrm>
        </p:spPr>
        <p:txBody>
          <a:bodyPr>
            <a:noAutofit/>
          </a:bodyPr>
          <a:lstStyle/>
          <a:p>
            <a:pPr algn="l"/>
            <a:r>
              <a:rPr lang="en-US" sz="2000" b="1" dirty="0"/>
              <a:t>Modernized HR Processes: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Replaces paper-based records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Removes manual tracking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 Centralized information</a:t>
            </a:r>
          </a:p>
          <a:p>
            <a:pPr algn="l"/>
            <a:r>
              <a:rPr lang="en-US" sz="2000" b="1" dirty="0"/>
              <a:t>Operational Efficiency: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</a:t>
            </a:r>
            <a:r>
              <a:rPr lang="en-US" sz="2000" dirty="0"/>
              <a:t>Reduces workload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Instant data access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 Faster leave approval</a:t>
            </a:r>
          </a:p>
          <a:p>
            <a:pPr algn="l"/>
            <a:r>
              <a:rPr lang="en-US" sz="2000" b="1" dirty="0"/>
              <a:t>Accessibility: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Runs on Windows with C compiler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 No database required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Simple text-file storage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DF477E0-2B81-7EE8-5A13-CEF3F2B8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216152"/>
            <a:ext cx="7286605" cy="634323"/>
          </a:xfrm>
        </p:spPr>
        <p:txBody>
          <a:bodyPr>
            <a:noAutofit/>
          </a:bodyPr>
          <a:lstStyle/>
          <a:p>
            <a:r>
              <a:rPr lang="en-US" sz="4000" b="1" dirty="0"/>
              <a:t>REAL-LIFE IMPACT</a:t>
            </a:r>
          </a:p>
        </p:txBody>
      </p:sp>
    </p:spTree>
    <p:extLst>
      <p:ext uri="{BB962C8B-B14F-4D97-AF65-F5344CB8AC3E}">
        <p14:creationId xmlns:p14="http://schemas.microsoft.com/office/powerpoint/2010/main" val="246532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82612-9F5C-8DBA-3B38-11435E7A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F585A-15FE-EED4-5504-D9F9C930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42CC5-1F6F-8390-3943-50DE7C18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D15C4C-A2E1-9109-E5F8-5128D4AF2B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72640" y="2726346"/>
            <a:ext cx="9042400" cy="3630004"/>
          </a:xfrm>
        </p:spPr>
        <p:txBody>
          <a:bodyPr/>
          <a:lstStyle/>
          <a:p>
            <a:pPr algn="l"/>
            <a:r>
              <a:rPr lang="en-US" sz="2800" b="1" dirty="0"/>
              <a:t>The Employee Management System shows: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Comprehensive HR management in 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 Strong file handling capabilities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 Secure authentication system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Practical business application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E5FE441-01ED-E809-13DB-652AED037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0" y="1104392"/>
            <a:ext cx="7286605" cy="634323"/>
          </a:xfrm>
        </p:spPr>
        <p:txBody>
          <a:bodyPr>
            <a:noAutofit/>
          </a:bodyPr>
          <a:lstStyle/>
          <a:p>
            <a:r>
              <a:rPr lang="en-US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7931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08" y="798689"/>
            <a:ext cx="6942669" cy="5260621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3132" y="2257778"/>
            <a:ext cx="5896536" cy="3345769"/>
          </a:xfrm>
        </p:spPr>
        <p:txBody>
          <a:bodyPr>
            <a:normAutofit/>
          </a:bodyPr>
          <a:lstStyle/>
          <a:p>
            <a:r>
              <a:rPr lang="en-US" sz="2400" dirty="0"/>
              <a:t>The Employee Management System is a console-based HR solution developed in </a:t>
            </a:r>
            <a:r>
              <a:rPr lang="en-US" sz="2400" dirty="0" err="1"/>
              <a:t>C.It</a:t>
            </a:r>
            <a:r>
              <a:rPr lang="en-US" sz="2400" dirty="0"/>
              <a:t> provides both admin and employee interfaces for managing personnel records, applications, and notices.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F0575FD-8C33-CA45-73DD-846075689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028" t="12493" r="41147" b="65479"/>
          <a:stretch>
            <a:fillRect/>
          </a:stretch>
        </p:blipFill>
        <p:spPr>
          <a:xfrm>
            <a:off x="7532511" y="2257778"/>
            <a:ext cx="3948286" cy="1952978"/>
          </a:xfr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003" y="963273"/>
            <a:ext cx="4711701" cy="1414208"/>
          </a:xfrm>
        </p:spPr>
        <p:txBody>
          <a:bodyPr>
            <a:normAutofit/>
          </a:bodyPr>
          <a:lstStyle/>
          <a:p>
            <a:r>
              <a:rPr lang="en-US" sz="3600" dirty="0"/>
              <a:t>Key Features: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22068" y="2197425"/>
            <a:ext cx="7250999" cy="342444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Employee registration &amp; profile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Leave and general application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Admin approval 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Notice board functionality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1036871"/>
            <a:ext cx="7286605" cy="634323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  <a:t>FUNCTIONALITIES</a:t>
            </a:r>
            <a:br>
              <a:rPr lang="en-US" sz="4000" dirty="0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</a:br>
            <a:endParaRPr lang="en-US" sz="40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14488" y="2205879"/>
            <a:ext cx="7405511" cy="555792"/>
          </a:xfrm>
        </p:spPr>
        <p:txBody>
          <a:bodyPr>
            <a:noAutofit/>
          </a:bodyPr>
          <a:lstStyle/>
          <a:p>
            <a:r>
              <a:rPr lang="en-US" sz="2400" dirty="0"/>
              <a:t>User (Employee) Features: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3296356"/>
            <a:ext cx="10100733" cy="1140177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Profile Viewing:  Access personal and educational details</a:t>
            </a:r>
          </a:p>
          <a:p>
            <a:pPr algn="l"/>
            <a:r>
              <a:rPr lang="en-US" sz="2800" dirty="0"/>
              <a:t>Application System:  Submit leave/general applications</a:t>
            </a:r>
          </a:p>
          <a:p>
            <a:pPr algn="l"/>
            <a:r>
              <a:rPr lang="en-US" sz="2800" dirty="0"/>
              <a:t>Status Tracking:  View approval status</a:t>
            </a:r>
          </a:p>
          <a:p>
            <a:pPr algn="l"/>
            <a:r>
              <a:rPr lang="en-US" sz="2800" dirty="0"/>
              <a:t>Notice Board:  View company announcements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64C211-E6E2-6BED-2249-CFF5AAB4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6874F-B81E-AF14-6DB9-38162D06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61E5-4F61-6DC0-8BDD-A3F35700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8D0110-FDE2-1CF5-F019-4863AD376E5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2369445"/>
            <a:ext cx="4114800" cy="365125"/>
          </a:xfrm>
        </p:spPr>
        <p:txBody>
          <a:bodyPr>
            <a:noAutofit/>
          </a:bodyPr>
          <a:lstStyle/>
          <a:p>
            <a:r>
              <a:rPr lang="en-US" sz="2800" dirty="0"/>
              <a:t>Admin Features: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43708-CF33-6FD1-7644-774179DD47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3025423"/>
            <a:ext cx="9208911" cy="303671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dirty="0"/>
              <a:t>Employee Management: Add / View / Search / Delete records 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Application Processing: Approve / Deny leave requests</a:t>
            </a:r>
          </a:p>
          <a:p>
            <a:pPr algn="l"/>
            <a:r>
              <a:rPr lang="en-US" sz="2800" dirty="0"/>
              <a:t> </a:t>
            </a:r>
          </a:p>
          <a:p>
            <a:pPr algn="l"/>
            <a:r>
              <a:rPr lang="en-US" sz="2800" dirty="0"/>
              <a:t>Notice Publishing: Broadcast announcements 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Comprehensive Reporting: View all employee data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67FB532-6676-2462-51FC-93B277FC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653286"/>
            <a:ext cx="7286605" cy="63432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E487C9"/>
                </a:solidFill>
                <a:latin typeface="HK Modular"/>
                <a:ea typeface="HK Modular"/>
                <a:cs typeface="HK Modular"/>
                <a:sym typeface="HK Modular"/>
              </a:rPr>
              <a:t>FUNCTIONALITIES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2977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7044268" cy="504808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USER MANUAL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1593" y="2740506"/>
            <a:ext cx="6134627" cy="2858782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000" b="1" dirty="0"/>
              <a:t>Start</a:t>
            </a:r>
          </a:p>
          <a:p>
            <a:r>
              <a:rPr lang="en-US" sz="2000" dirty="0"/>
              <a:t>Run compiled C program (</a:t>
            </a:r>
            <a:r>
              <a:rPr lang="en-US" sz="2000" dirty="0" err="1"/>
              <a:t>EMS.c</a:t>
            </a:r>
            <a:r>
              <a:rPr lang="en-US" sz="2000" dirty="0"/>
              <a:t>)</a:t>
            </a:r>
          </a:p>
          <a:p>
            <a:r>
              <a:rPr lang="en-US" sz="2000" dirty="0"/>
              <a:t> System shows logo and main menu</a:t>
            </a:r>
          </a:p>
          <a:p>
            <a:endParaRPr lang="en-US" sz="2000" dirty="0"/>
          </a:p>
          <a:p>
            <a:r>
              <a:rPr lang="en-US" sz="2000" b="1" dirty="0"/>
              <a:t>2</a:t>
            </a:r>
            <a:r>
              <a:rPr lang="en-US" sz="2000" dirty="0"/>
              <a:t>. </a:t>
            </a:r>
            <a:r>
              <a:rPr lang="en-US" sz="2000" b="1" dirty="0"/>
              <a:t>Login </a:t>
            </a:r>
          </a:p>
          <a:p>
            <a:r>
              <a:rPr lang="en-US" sz="2000" dirty="0"/>
              <a:t> Admin → Password: admin1234</a:t>
            </a:r>
          </a:p>
          <a:p>
            <a:r>
              <a:rPr lang="en-US" sz="2000" dirty="0"/>
              <a:t> Employee → Valid Employee 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6FC89EE-D226-005C-2930-93881CE79E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190" t="11724" r="41622" b="42992"/>
          <a:stretch>
            <a:fillRect/>
          </a:stretch>
        </p:blipFill>
        <p:spPr>
          <a:xfrm>
            <a:off x="7659514" y="1942434"/>
            <a:ext cx="3780893" cy="3442366"/>
          </a:xfrm>
        </p:spPr>
      </p:pic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C29A2BA-BD8D-683A-061D-55865A9C59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450" t="12986" r="37770" b="44399"/>
          <a:stretch>
            <a:fillRect/>
          </a:stretch>
        </p:blipFill>
        <p:spPr>
          <a:xfrm>
            <a:off x="6852356" y="1862666"/>
            <a:ext cx="4368800" cy="292651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E68622-BD54-93F1-1C67-42BBBB65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USER MANUAL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BCB91-9548-F866-DEE2-23AE855C5A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2926516"/>
          </a:xfrm>
        </p:spPr>
        <p:txBody>
          <a:bodyPr/>
          <a:lstStyle/>
          <a:p>
            <a:r>
              <a:rPr lang="en-US" sz="2400" b="1" dirty="0"/>
              <a:t>Employee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View Profile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Applications (leave/general)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View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View Notices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BA25E42-E730-EA06-9DAA-E14D9680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219CA05-10BD-2048-E8B1-5C8FEE5C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C155404-C218-F86B-D2B6-2879FD0E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1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D8120CF-6B28-66B2-F0DE-76F796B7B2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375" t="11342" r="42299" b="46576"/>
          <a:stretch>
            <a:fillRect/>
          </a:stretch>
        </p:blipFill>
        <p:spPr>
          <a:xfrm>
            <a:off x="7651044" y="1753925"/>
            <a:ext cx="4281312" cy="346154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021AD4-EBFB-1D33-A88E-A632E24C9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76" y="695396"/>
            <a:ext cx="7382934" cy="5222311"/>
          </a:xfrm>
        </p:spPr>
        <p:txBody>
          <a:bodyPr/>
          <a:lstStyle/>
          <a:p>
            <a:r>
              <a:rPr lang="en-US" sz="4000" b="1" dirty="0">
                <a:solidFill>
                  <a:schemeClr val="accent2"/>
                </a:solidFill>
                <a:latin typeface="HK Modular"/>
                <a:ea typeface="HK Modular"/>
                <a:cs typeface="HK Modular"/>
                <a:sym typeface="HK Modular"/>
              </a:rPr>
              <a:t>USER MANUAL</a:t>
            </a:r>
            <a:br>
              <a:rPr lang="en-US" dirty="0">
                <a:solidFill>
                  <a:schemeClr val="accent2"/>
                </a:solidFill>
                <a:latin typeface="HK Modular"/>
                <a:ea typeface="HK Modular"/>
                <a:cs typeface="HK Modular"/>
                <a:sym typeface="HK Modular"/>
              </a:rPr>
            </a:b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E5B9E-52B5-FED4-3A9F-DD670C8ED9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6" y="2605039"/>
            <a:ext cx="6270095" cy="3160635"/>
          </a:xfrm>
        </p:spPr>
        <p:txBody>
          <a:bodyPr>
            <a:normAutofit fontScale="85000" lnSpcReduction="20000"/>
          </a:bodyPr>
          <a:lstStyle/>
          <a:p>
            <a:r>
              <a:rPr lang="en-US" sz="3200" b="1" dirty="0"/>
              <a:t>Admin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100" dirty="0"/>
              <a:t> Employee Management: Register, View, Search, Delete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 Application System: Process pending requests, Approval history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100" dirty="0"/>
              <a:t>Notice Board: Publish company-wide notices Reporting: Generate lists, View login logs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622CC0F-F038-0C8B-6C52-36157DD3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6747C8-B6A2-CF98-9686-9514A347F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A5867C8-06C5-E787-8170-48D082CF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03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F1D6F7-C5A7-421F-8064-E8F1DEEF7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131A12-51DC-2FA1-788D-34F47C5A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F5F75-570A-C65C-0D82-9A486F21F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0FFB167-CC25-2D62-DE9D-BABFFA8E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391" y="1070574"/>
            <a:ext cx="5081031" cy="928626"/>
          </a:xfrm>
        </p:spPr>
        <p:txBody>
          <a:bodyPr>
            <a:normAutofit/>
          </a:bodyPr>
          <a:lstStyle/>
          <a:p>
            <a:r>
              <a:rPr lang="en-US" sz="4000" dirty="0"/>
              <a:t>File Storage: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EAE6D52-F77C-719C-9719-845D61EF46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34528" y="2739182"/>
            <a:ext cx="6954837" cy="2873375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 ems.txt → Employee records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applications.txt → Applications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 login log.txt → Login history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Notices stored in memory (runtime)</a:t>
            </a:r>
          </a:p>
        </p:txBody>
      </p:sp>
    </p:spTree>
    <p:extLst>
      <p:ext uri="{BB962C8B-B14F-4D97-AF65-F5344CB8AC3E}">
        <p14:creationId xmlns:p14="http://schemas.microsoft.com/office/powerpoint/2010/main" val="1892547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79</TotalTime>
  <Words>377</Words>
  <Application>Microsoft Office PowerPoint</Application>
  <PresentationFormat>Widescreen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Bierstadt</vt:lpstr>
      <vt:lpstr>Calibri</vt:lpstr>
      <vt:lpstr>Courier New</vt:lpstr>
      <vt:lpstr>HK Modular</vt:lpstr>
      <vt:lpstr>Posterama</vt:lpstr>
      <vt:lpstr>Posterama Bold</vt:lpstr>
      <vt:lpstr>Office Theme</vt:lpstr>
      <vt:lpstr> </vt:lpstr>
      <vt:lpstr>INTRODUCTION</vt:lpstr>
      <vt:lpstr>Key Features:</vt:lpstr>
      <vt:lpstr>FUNCTIONALITIES </vt:lpstr>
      <vt:lpstr>FUNCTIONALITIES</vt:lpstr>
      <vt:lpstr>USER MANUAL</vt:lpstr>
      <vt:lpstr>USER MANUAL</vt:lpstr>
      <vt:lpstr>USER MANUAL </vt:lpstr>
      <vt:lpstr>File Storage:</vt:lpstr>
      <vt:lpstr>REAL-LIFE IMPACT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Prioty Hossain</dc:creator>
  <cp:lastModifiedBy>Prioty Hossain</cp:lastModifiedBy>
  <cp:revision>1</cp:revision>
  <dcterms:created xsi:type="dcterms:W3CDTF">2025-08-16T18:54:50Z</dcterms:created>
  <dcterms:modified xsi:type="dcterms:W3CDTF">2025-08-16T20:14:44Z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